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339" r:id="rId10"/>
    <p:sldId id="340" r:id="rId11"/>
    <p:sldId id="289" r:id="rId12"/>
    <p:sldId id="292" r:id="rId13"/>
    <p:sldId id="309" r:id="rId14"/>
    <p:sldId id="338" r:id="rId15"/>
    <p:sldId id="341" r:id="rId16"/>
    <p:sldId id="301" r:id="rId17"/>
    <p:sldId id="312" r:id="rId18"/>
    <p:sldId id="320" r:id="rId19"/>
    <p:sldId id="313" r:id="rId20"/>
    <p:sldId id="318" r:id="rId21"/>
    <p:sldId id="326" r:id="rId22"/>
    <p:sldId id="331" r:id="rId23"/>
    <p:sldId id="336" r:id="rId24"/>
    <p:sldId id="329" r:id="rId25"/>
    <p:sldId id="332" r:id="rId26"/>
    <p:sldId id="333" r:id="rId27"/>
    <p:sldId id="335" r:id="rId28"/>
    <p:sldId id="308" r:id="rId29"/>
    <p:sldId id="303" r:id="rId30"/>
    <p:sldId id="304" r:id="rId31"/>
    <p:sldId id="31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30"/>
    <p:restoredTop sz="70915"/>
  </p:normalViewPr>
  <p:slideViewPr>
    <p:cSldViewPr snapToGrid="0" snapToObjects="1">
      <p:cViewPr varScale="1">
        <p:scale>
          <a:sx n="82" d="100"/>
          <a:sy n="82" d="100"/>
        </p:scale>
        <p:origin x="176" y="24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0.png>
</file>

<file path=ppt/media/image101.png>
</file>

<file path=ppt/media/image102.png>
</file>

<file path=ppt/media/image114.tiff>
</file>

<file path=ppt/media/image119.tiff>
</file>

<file path=ppt/media/image12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7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18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image" Target="../media/image53.emf"/><Relationship Id="rId18" Type="http://schemas.openxmlformats.org/officeDocument/2006/relationships/image" Target="../media/image58.emf"/><Relationship Id="rId3" Type="http://schemas.openxmlformats.org/officeDocument/2006/relationships/image" Target="../media/image43.emf"/><Relationship Id="rId21" Type="http://schemas.openxmlformats.org/officeDocument/2006/relationships/image" Target="../media/image61.emf"/><Relationship Id="rId7" Type="http://schemas.openxmlformats.org/officeDocument/2006/relationships/image" Target="../media/image47.emf"/><Relationship Id="rId12" Type="http://schemas.openxmlformats.org/officeDocument/2006/relationships/image" Target="../media/image52.emf"/><Relationship Id="rId17" Type="http://schemas.openxmlformats.org/officeDocument/2006/relationships/image" Target="../media/image57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6.emf"/><Relationship Id="rId20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51.emf"/><Relationship Id="rId5" Type="http://schemas.openxmlformats.org/officeDocument/2006/relationships/image" Target="../media/image45.emf"/><Relationship Id="rId15" Type="http://schemas.openxmlformats.org/officeDocument/2006/relationships/image" Target="../media/image55.emf"/><Relationship Id="rId23" Type="http://schemas.openxmlformats.org/officeDocument/2006/relationships/image" Target="../media/image63.emf"/><Relationship Id="rId10" Type="http://schemas.openxmlformats.org/officeDocument/2006/relationships/image" Target="../media/image50.emf"/><Relationship Id="rId19" Type="http://schemas.openxmlformats.org/officeDocument/2006/relationships/image" Target="../media/image59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Relationship Id="rId14" Type="http://schemas.openxmlformats.org/officeDocument/2006/relationships/image" Target="../media/image54.emf"/><Relationship Id="rId22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4.emf"/><Relationship Id="rId18" Type="http://schemas.openxmlformats.org/officeDocument/2006/relationships/image" Target="../media/image77.emf"/><Relationship Id="rId26" Type="http://schemas.openxmlformats.org/officeDocument/2006/relationships/image" Target="../media/image28.emf"/><Relationship Id="rId3" Type="http://schemas.openxmlformats.org/officeDocument/2006/relationships/image" Target="../media/image64.emf"/><Relationship Id="rId21" Type="http://schemas.openxmlformats.org/officeDocument/2006/relationships/image" Target="../media/image80.emf"/><Relationship Id="rId7" Type="http://schemas.openxmlformats.org/officeDocument/2006/relationships/image" Target="../media/image68.emf"/><Relationship Id="rId12" Type="http://schemas.openxmlformats.org/officeDocument/2006/relationships/image" Target="../media/image73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11" Type="http://schemas.openxmlformats.org/officeDocument/2006/relationships/image" Target="../media/image72.emf"/><Relationship Id="rId24" Type="http://schemas.openxmlformats.org/officeDocument/2006/relationships/image" Target="../media/image26.emf"/><Relationship Id="rId5" Type="http://schemas.openxmlformats.org/officeDocument/2006/relationships/image" Target="../media/image66.emf"/><Relationship Id="rId15" Type="http://schemas.openxmlformats.org/officeDocument/2006/relationships/image" Target="../media/image76.emf"/><Relationship Id="rId23" Type="http://schemas.openxmlformats.org/officeDocument/2006/relationships/image" Target="../media/image24.emf"/><Relationship Id="rId28" Type="http://schemas.openxmlformats.org/officeDocument/2006/relationships/image" Target="../media/image82.emf"/><Relationship Id="rId10" Type="http://schemas.openxmlformats.org/officeDocument/2006/relationships/image" Target="../media/image71.emf"/><Relationship Id="rId19" Type="http://schemas.openxmlformats.org/officeDocument/2006/relationships/image" Target="../media/image78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Relationship Id="rId14" Type="http://schemas.openxmlformats.org/officeDocument/2006/relationships/image" Target="../media/image75.emf"/><Relationship Id="rId22" Type="http://schemas.openxmlformats.org/officeDocument/2006/relationships/image" Target="../media/image23.emf"/><Relationship Id="rId27" Type="http://schemas.openxmlformats.org/officeDocument/2006/relationships/image" Target="../media/image8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83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3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4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5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6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7.emf"/><Relationship Id="rId5" Type="http://schemas.openxmlformats.org/officeDocument/2006/relationships/image" Target="../media/image116.emf"/><Relationship Id="rId4" Type="http://schemas.openxmlformats.org/officeDocument/2006/relationships/image" Target="../media/image11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6.emf"/><Relationship Id="rId4" Type="http://schemas.openxmlformats.org/officeDocument/2006/relationships/image" Target="../media/image125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127.emf"/><Relationship Id="rId7" Type="http://schemas.openxmlformats.org/officeDocument/2006/relationships/image" Target="../media/image47.emf"/><Relationship Id="rId12" Type="http://schemas.openxmlformats.org/officeDocument/2006/relationships/image" Target="../media/image6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61.emf"/><Relationship Id="rId5" Type="http://schemas.openxmlformats.org/officeDocument/2006/relationships/image" Target="../media/image45.emf"/><Relationship Id="rId10" Type="http://schemas.openxmlformats.org/officeDocument/2006/relationships/image" Target="../media/image6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128.emf"/><Relationship Id="rId7" Type="http://schemas.openxmlformats.org/officeDocument/2006/relationships/image" Target="../media/image47.emf"/><Relationship Id="rId12" Type="http://schemas.openxmlformats.org/officeDocument/2006/relationships/image" Target="../media/image6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61.emf"/><Relationship Id="rId5" Type="http://schemas.openxmlformats.org/officeDocument/2006/relationships/image" Target="../media/image45.emf"/><Relationship Id="rId10" Type="http://schemas.openxmlformats.org/officeDocument/2006/relationships/image" Target="../media/image6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41062AC-9988-954B-83D4-F827B05EA791}"/>
              </a:ext>
            </a:extLst>
          </p:cNvPr>
          <p:cNvGrpSpPr/>
          <p:nvPr/>
        </p:nvGrpSpPr>
        <p:grpSpPr>
          <a:xfrm>
            <a:off x="1613115" y="539081"/>
            <a:ext cx="8553773" cy="5779837"/>
            <a:chOff x="1613115" y="539081"/>
            <a:chExt cx="8553773" cy="57798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9501186-D3C9-934E-8230-5B21EBC45E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497" b="15932"/>
            <a:stretch/>
          </p:blipFill>
          <p:spPr>
            <a:xfrm>
              <a:off x="1613115" y="539081"/>
              <a:ext cx="8553773" cy="57798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CE25F8-9A0B-8F45-8126-E31A70C40917}"/>
                </a:ext>
              </a:extLst>
            </p:cNvPr>
            <p:cNvSpPr txBox="1"/>
            <p:nvPr/>
          </p:nvSpPr>
          <p:spPr>
            <a:xfrm>
              <a:off x="2722536" y="1826407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F948BF-01AC-BA4A-88E4-EEFE8E0CD50C}"/>
                </a:ext>
              </a:extLst>
            </p:cNvPr>
            <p:cNvSpPr txBox="1"/>
            <p:nvPr/>
          </p:nvSpPr>
          <p:spPr>
            <a:xfrm>
              <a:off x="3947544" y="374399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-3.89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5ADE24-4157-9740-9498-BC9B62957C17}"/>
                </a:ext>
              </a:extLst>
            </p:cNvPr>
            <p:cNvSpPr txBox="1"/>
            <p:nvPr/>
          </p:nvSpPr>
          <p:spPr>
            <a:xfrm>
              <a:off x="5178045" y="397526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-4.38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F9AD4-2964-D645-A195-444804D8C3E6}"/>
                </a:ext>
              </a:extLst>
            </p:cNvPr>
            <p:cNvSpPr txBox="1"/>
            <p:nvPr/>
          </p:nvSpPr>
          <p:spPr>
            <a:xfrm>
              <a:off x="6398773" y="4440855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-5.33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B7C84A-DA4A-1F41-A91F-08C849A6A420}"/>
                </a:ext>
              </a:extLst>
            </p:cNvPr>
            <p:cNvSpPr txBox="1"/>
            <p:nvPr/>
          </p:nvSpPr>
          <p:spPr>
            <a:xfrm>
              <a:off x="7629950" y="356381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-3.55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DD2E97-3FD1-0040-B750-CA894634705B}"/>
                </a:ext>
              </a:extLst>
            </p:cNvPr>
            <p:cNvSpPr txBox="1"/>
            <p:nvPr/>
          </p:nvSpPr>
          <p:spPr>
            <a:xfrm>
              <a:off x="8850291" y="4672124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-5.81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8472BD-9EE0-D744-902F-0F75BEF28B2E}"/>
                </a:ext>
              </a:extLst>
            </p:cNvPr>
            <p:cNvSpPr txBox="1"/>
            <p:nvPr/>
          </p:nvSpPr>
          <p:spPr>
            <a:xfrm>
              <a:off x="3954978" y="222278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-0.75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FDC035-0AC8-584E-BBAC-EE9A16815ED0}"/>
                </a:ext>
              </a:extLst>
            </p:cNvPr>
            <p:cNvSpPr txBox="1"/>
            <p:nvPr/>
          </p:nvSpPr>
          <p:spPr>
            <a:xfrm>
              <a:off x="5173594" y="257683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-1.49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439745-FCC0-0A4B-8FC2-C7A856C21C1B}"/>
                </a:ext>
              </a:extLst>
            </p:cNvPr>
            <p:cNvSpPr txBox="1"/>
            <p:nvPr/>
          </p:nvSpPr>
          <p:spPr>
            <a:xfrm>
              <a:off x="6396997" y="2853431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AE2E15-9748-E44A-A5BB-54EB7A0E8668}"/>
                </a:ext>
              </a:extLst>
            </p:cNvPr>
            <p:cNvSpPr txBox="1"/>
            <p:nvPr/>
          </p:nvSpPr>
          <p:spPr>
            <a:xfrm>
              <a:off x="7629950" y="2767319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4B8279-CE9E-184B-82D5-EDB64EB5D4B1}"/>
                </a:ext>
              </a:extLst>
            </p:cNvPr>
            <p:cNvSpPr txBox="1"/>
            <p:nvPr/>
          </p:nvSpPr>
          <p:spPr>
            <a:xfrm>
              <a:off x="8846312" y="366450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888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000A994-9CF7-F04D-8765-41EF399D9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07" b="17621"/>
          <a:stretch/>
        </p:blipFill>
        <p:spPr>
          <a:xfrm>
            <a:off x="477704" y="-123157"/>
            <a:ext cx="11007613" cy="7085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8A3A7-AF3A-034F-B80A-40B7ED48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1526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87CB4-8F3B-DB4E-8573-81C90E8111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39161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74D3EE-8C70-7847-9841-6F9BA5AC0C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1504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92D431-CDA9-F64E-83B2-8F389367DB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4170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36259F-4D9D-324F-BA44-2DCC7C6F052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398342" y="578659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D9EBF3-CF40-A54F-AF0D-C355E9C6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154526" y="51994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313AE6-4347-4B40-BA4A-7DA6716C5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40654" y="26334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5F77D2-26E9-8C48-8814-3043660943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584940" y="3157755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1B519A-44B4-834F-A073-9B966643FF3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269265" y="233243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DDCAE8-660A-374E-A3E8-668290157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7993591" y="347569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2FA493-6EC6-104E-91BD-FA6313E917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23084" y="295008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18728F-2FE4-284D-9213-DA4A2980851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288515" y="23596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8F72DB-AFB7-7A4E-8EA5-274205A5488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570818" y="60498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AC3B2E-831F-1547-9833-76B35F09D2D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482620" y="771208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17C51D-DA31-ED43-9885-6579190D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864138" y="462144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9F8AAB-98DE-3747-917D-F8ED3F971D6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794100" y="5978198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F6877B-8082-0244-A54A-CBF56F1AE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42756" y="503836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6F1E31-BC43-1D40-8CAB-7BBEBAF12B4D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250285" y="28335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A5292D-B0C5-6D4B-9B76-291AAAD6DA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293530" y="28956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DD0FC-331C-D548-AD0C-F6D7E9754BB7}"/>
              </a:ext>
            </a:extLst>
          </p:cNvPr>
          <p:cNvSpPr txBox="1"/>
          <p:nvPr/>
        </p:nvSpPr>
        <p:spPr>
          <a:xfrm>
            <a:off x="1547500" y="2299987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7E585A-ACE2-2C4A-83BE-031D2D22CD8F}"/>
              </a:ext>
            </a:extLst>
          </p:cNvPr>
          <p:cNvSpPr txBox="1"/>
          <p:nvPr/>
        </p:nvSpPr>
        <p:spPr>
          <a:xfrm>
            <a:off x="2271979" y="2928776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A94207-5483-A04C-813F-88F1E1172A43}"/>
              </a:ext>
            </a:extLst>
          </p:cNvPr>
          <p:cNvSpPr txBox="1"/>
          <p:nvPr/>
        </p:nvSpPr>
        <p:spPr>
          <a:xfrm>
            <a:off x="3010774" y="244268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AEF86-89C1-B745-A026-8121EBA77527}"/>
              </a:ext>
            </a:extLst>
          </p:cNvPr>
          <p:cNvSpPr txBox="1"/>
          <p:nvPr/>
        </p:nvSpPr>
        <p:spPr>
          <a:xfrm>
            <a:off x="3711740" y="340441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CF81B4-6E74-3A4C-9264-5539CD274114}"/>
              </a:ext>
            </a:extLst>
          </p:cNvPr>
          <p:cNvSpPr txBox="1"/>
          <p:nvPr/>
        </p:nvSpPr>
        <p:spPr>
          <a:xfrm>
            <a:off x="4450481" y="447534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02D330-97EB-7545-8D0D-EEB6223FEC5E}"/>
              </a:ext>
            </a:extLst>
          </p:cNvPr>
          <p:cNvSpPr txBox="1"/>
          <p:nvPr/>
        </p:nvSpPr>
        <p:spPr>
          <a:xfrm>
            <a:off x="5174549" y="43755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F7A952-4860-A744-BE87-12EB8BB5E977}"/>
              </a:ext>
            </a:extLst>
          </p:cNvPr>
          <p:cNvSpPr txBox="1"/>
          <p:nvPr/>
        </p:nvSpPr>
        <p:spPr>
          <a:xfrm>
            <a:off x="5913271" y="410476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59D8C1-A722-3340-A4AE-475AA96F5FA0}"/>
              </a:ext>
            </a:extLst>
          </p:cNvPr>
          <p:cNvSpPr txBox="1"/>
          <p:nvPr/>
        </p:nvSpPr>
        <p:spPr>
          <a:xfrm>
            <a:off x="5896779" y="36421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9BCF32-3DBE-7F40-A19E-261D5F889D4B}"/>
              </a:ext>
            </a:extLst>
          </p:cNvPr>
          <p:cNvSpPr txBox="1"/>
          <p:nvPr/>
        </p:nvSpPr>
        <p:spPr>
          <a:xfrm>
            <a:off x="6644783" y="394332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FDB25B-27F7-5643-8BC0-60EA132ED643}"/>
              </a:ext>
            </a:extLst>
          </p:cNvPr>
          <p:cNvSpPr txBox="1"/>
          <p:nvPr/>
        </p:nvSpPr>
        <p:spPr>
          <a:xfrm>
            <a:off x="7363516" y="295890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1E4C8-2878-BE4C-90D6-080BCDD2DCCE}"/>
              </a:ext>
            </a:extLst>
          </p:cNvPr>
          <p:cNvSpPr txBox="1"/>
          <p:nvPr/>
        </p:nvSpPr>
        <p:spPr>
          <a:xfrm>
            <a:off x="8094923" y="42082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B253E8-A883-C246-95F1-817528E5200A}"/>
              </a:ext>
            </a:extLst>
          </p:cNvPr>
          <p:cNvSpPr txBox="1"/>
          <p:nvPr/>
        </p:nvSpPr>
        <p:spPr>
          <a:xfrm>
            <a:off x="8821412" y="417464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9CDB1B-0BF3-D246-A9BE-3BE5E6F8404C}"/>
              </a:ext>
            </a:extLst>
          </p:cNvPr>
          <p:cNvSpPr txBox="1"/>
          <p:nvPr/>
        </p:nvSpPr>
        <p:spPr>
          <a:xfrm>
            <a:off x="9556694" y="320749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1059D3-3161-F149-9493-6C991B7D0101}"/>
              </a:ext>
            </a:extLst>
          </p:cNvPr>
          <p:cNvSpPr txBox="1"/>
          <p:nvPr/>
        </p:nvSpPr>
        <p:spPr>
          <a:xfrm>
            <a:off x="10275789" y="92854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43E2A3-0C7B-814E-948F-8A24E366F619}"/>
              </a:ext>
            </a:extLst>
          </p:cNvPr>
          <p:cNvSpPr txBox="1"/>
          <p:nvPr/>
        </p:nvSpPr>
        <p:spPr>
          <a:xfrm>
            <a:off x="9551653" y="132636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F75762-11B5-4E4A-B013-7A5F142FC0C1}"/>
              </a:ext>
            </a:extLst>
          </p:cNvPr>
          <p:cNvSpPr txBox="1"/>
          <p:nvPr/>
        </p:nvSpPr>
        <p:spPr>
          <a:xfrm>
            <a:off x="6636699" y="117247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3BADC3-956D-1D41-918F-D17D112855C9}"/>
              </a:ext>
            </a:extLst>
          </p:cNvPr>
          <p:cNvSpPr txBox="1"/>
          <p:nvPr/>
        </p:nvSpPr>
        <p:spPr>
          <a:xfrm>
            <a:off x="8824896" y="54982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6F0D61-4494-184C-9D9D-EC6649E25857}"/>
              </a:ext>
            </a:extLst>
          </p:cNvPr>
          <p:cNvSpPr txBox="1"/>
          <p:nvPr/>
        </p:nvSpPr>
        <p:spPr>
          <a:xfrm>
            <a:off x="9553571" y="453227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CFC47F-5243-0544-9FBF-6420357E7F3E}"/>
              </a:ext>
            </a:extLst>
          </p:cNvPr>
          <p:cNvSpPr txBox="1"/>
          <p:nvPr/>
        </p:nvSpPr>
        <p:spPr>
          <a:xfrm>
            <a:off x="10279494" y="225930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5037E3-C241-E840-A2AD-ACE207A86B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3" b="17740"/>
          <a:stretch/>
        </p:blipFill>
        <p:spPr>
          <a:xfrm>
            <a:off x="480447" y="-108487"/>
            <a:ext cx="11060386" cy="71236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3F6A4B-2847-634D-8CAE-4160EFA07A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4625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64D0E0-1D37-6B4D-BF05-78A81749FD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42261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46D963-290C-8443-8AA8-0CD48CDC10A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4604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C3A6F8-D265-D745-ACA2-20BE45F965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7269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AC4EC9-6145-C34D-B50A-8F8CB8D66E6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465471" y="57841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6E458D-1D42-DB4F-A6D0-7B3E26C1AE1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205399" y="524926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9839B3-F905-C445-8D6E-CD91352B0F2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94352" y="28627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910E93-090F-3148-B4AA-FA4433B8D60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613071" y="338793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B91F713-FA5E-0941-BA26-4AC14B7AAD5D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393496" y="2495954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258EC1-1EBC-6244-92B4-E97C482B2A3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064496" y="37081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38C058-01AE-7E48-B2F5-3A70E1D3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840528" y="332584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BE8214-D887-7349-96FC-267AC4C7A0C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457358" y="26275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DE91AC4-0500-D441-B731-B5AC45A0CCDB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623847" y="588146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E6874E0-6001-554E-94FB-284E9EBE7519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568381" y="75871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81E7497-96D0-5C49-B323-E4BF3563778B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904722" y="4660989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EDB419-2334-7449-8DC1-64721646A293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877181" y="594169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B3718D6-CB99-AC4E-AD6E-573902EE650B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99399" y="5031004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8AA2BDA-7E29-984A-95F9-5BB4C6D85C97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320759" y="30387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AD0F61-755F-2345-89D8-7D5C9B476685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346284" y="2939107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6B2725-3A61-7746-A1C0-54E151187458}"/>
              </a:ext>
            </a:extLst>
          </p:cNvPr>
          <p:cNvSpPr txBox="1"/>
          <p:nvPr/>
        </p:nvSpPr>
        <p:spPr>
          <a:xfrm>
            <a:off x="1547500" y="2330983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DE5EC9-454A-9941-AD14-8930C9795562}"/>
              </a:ext>
            </a:extLst>
          </p:cNvPr>
          <p:cNvSpPr txBox="1"/>
          <p:nvPr/>
        </p:nvSpPr>
        <p:spPr>
          <a:xfrm>
            <a:off x="2256989" y="2989752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D6E3E4-539D-C644-86D3-5687D04D9F1A}"/>
              </a:ext>
            </a:extLst>
          </p:cNvPr>
          <p:cNvSpPr txBox="1"/>
          <p:nvPr/>
        </p:nvSpPr>
        <p:spPr>
          <a:xfrm>
            <a:off x="3010774" y="247368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CCDE69-F3A9-ED49-8B5C-94F76C6DCB8B}"/>
              </a:ext>
            </a:extLst>
          </p:cNvPr>
          <p:cNvSpPr txBox="1"/>
          <p:nvPr/>
        </p:nvSpPr>
        <p:spPr>
          <a:xfrm>
            <a:off x="3726730" y="343541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6DA0A0-9D1E-5341-ADA1-A0FBE00E48F0}"/>
              </a:ext>
            </a:extLst>
          </p:cNvPr>
          <p:cNvSpPr txBox="1"/>
          <p:nvPr/>
        </p:nvSpPr>
        <p:spPr>
          <a:xfrm>
            <a:off x="4465471" y="450633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83E978-BD9B-B140-869C-3D793AEF60EB}"/>
              </a:ext>
            </a:extLst>
          </p:cNvPr>
          <p:cNvSpPr txBox="1"/>
          <p:nvPr/>
        </p:nvSpPr>
        <p:spPr>
          <a:xfrm>
            <a:off x="5174549" y="442154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CBDA47-E2C8-D441-AFB6-E1EF662FE351}"/>
              </a:ext>
            </a:extLst>
          </p:cNvPr>
          <p:cNvSpPr txBox="1"/>
          <p:nvPr/>
        </p:nvSpPr>
        <p:spPr>
          <a:xfrm>
            <a:off x="5928261" y="415075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859ED1-38F5-E341-ACFA-2E68ACCCD916}"/>
              </a:ext>
            </a:extLst>
          </p:cNvPr>
          <p:cNvSpPr txBox="1"/>
          <p:nvPr/>
        </p:nvSpPr>
        <p:spPr>
          <a:xfrm>
            <a:off x="5926759" y="370307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956747-7A6F-DF4C-8068-695781077F4E}"/>
              </a:ext>
            </a:extLst>
          </p:cNvPr>
          <p:cNvSpPr txBox="1"/>
          <p:nvPr/>
        </p:nvSpPr>
        <p:spPr>
          <a:xfrm>
            <a:off x="6659773" y="40043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E9FDAA-C938-1E42-B329-D7F69EDE93AB}"/>
              </a:ext>
            </a:extLst>
          </p:cNvPr>
          <p:cNvSpPr txBox="1"/>
          <p:nvPr/>
        </p:nvSpPr>
        <p:spPr>
          <a:xfrm>
            <a:off x="7393496" y="3019881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3EE370-B8A7-6548-855A-0EE7E81FA173}"/>
              </a:ext>
            </a:extLst>
          </p:cNvPr>
          <p:cNvSpPr txBox="1"/>
          <p:nvPr/>
        </p:nvSpPr>
        <p:spPr>
          <a:xfrm>
            <a:off x="8124903" y="429922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B52AFD-6A96-CD41-9176-8CB942D2F5C9}"/>
              </a:ext>
            </a:extLst>
          </p:cNvPr>
          <p:cNvSpPr txBox="1"/>
          <p:nvPr/>
        </p:nvSpPr>
        <p:spPr>
          <a:xfrm>
            <a:off x="8851392" y="423562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56D223-35FE-8F42-A497-213DC21B329A}"/>
              </a:ext>
            </a:extLst>
          </p:cNvPr>
          <p:cNvSpPr txBox="1"/>
          <p:nvPr/>
        </p:nvSpPr>
        <p:spPr>
          <a:xfrm>
            <a:off x="9586674" y="32684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52FB916-CA7E-564A-AC9C-8A5DC0D0D011}"/>
              </a:ext>
            </a:extLst>
          </p:cNvPr>
          <p:cNvSpPr txBox="1"/>
          <p:nvPr/>
        </p:nvSpPr>
        <p:spPr>
          <a:xfrm>
            <a:off x="10320759" y="98952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D9FBB8-0546-4549-B136-C7769EBA63AF}"/>
              </a:ext>
            </a:extLst>
          </p:cNvPr>
          <p:cNvSpPr txBox="1"/>
          <p:nvPr/>
        </p:nvSpPr>
        <p:spPr>
          <a:xfrm>
            <a:off x="9581633" y="13423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56C172-5B36-D34A-BB39-5E73C9C91689}"/>
              </a:ext>
            </a:extLst>
          </p:cNvPr>
          <p:cNvSpPr txBox="1"/>
          <p:nvPr/>
        </p:nvSpPr>
        <p:spPr>
          <a:xfrm>
            <a:off x="6636699" y="12034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3DBADD-8210-A040-8F11-AD389C1EF4AD}"/>
              </a:ext>
            </a:extLst>
          </p:cNvPr>
          <p:cNvSpPr txBox="1"/>
          <p:nvPr/>
        </p:nvSpPr>
        <p:spPr>
          <a:xfrm>
            <a:off x="8854876" y="552926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C974DA-7912-1A40-B6D1-0ED1FAD00DCE}"/>
              </a:ext>
            </a:extLst>
          </p:cNvPr>
          <p:cNvSpPr txBox="1"/>
          <p:nvPr/>
        </p:nvSpPr>
        <p:spPr>
          <a:xfrm>
            <a:off x="9598541" y="45782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D1802E-1417-C143-90D0-D954FEA516FE}"/>
              </a:ext>
            </a:extLst>
          </p:cNvPr>
          <p:cNvSpPr txBox="1"/>
          <p:nvPr/>
        </p:nvSpPr>
        <p:spPr>
          <a:xfrm>
            <a:off x="10324464" y="229030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102977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7BA0CBD6-9440-F54C-875A-9C65AD742D1C}"/>
              </a:ext>
            </a:extLst>
          </p:cNvPr>
          <p:cNvGrpSpPr/>
          <p:nvPr/>
        </p:nvGrpSpPr>
        <p:grpSpPr>
          <a:xfrm>
            <a:off x="522728" y="-170126"/>
            <a:ext cx="11022559" cy="7298076"/>
            <a:chOff x="522728" y="-170126"/>
            <a:chExt cx="11022559" cy="7298076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8046B95-80ED-C345-832C-64908B0F3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6895" b="16895"/>
            <a:stretch/>
          </p:blipFill>
          <p:spPr>
            <a:xfrm>
              <a:off x="522728" y="-170126"/>
              <a:ext cx="11022559" cy="72980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E5EB49-1D7D-F04A-895D-9FA9217E4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4625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F55961-6995-7F4D-8464-7295AAB20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77767" y="343709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D21A93-97C7-6E48-A2C7-4A6DB82A3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4604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1481A3B-C8B3-9B4F-8A24-801EDBC23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749909" y="387631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822ECF-4D60-AF4F-8AD0-D65FA11831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511965" y="576865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261C796-1C51-BD47-8968-E24607385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232551" y="523100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7639B57-48A1-A743-9398-5A732F61C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941116" y="289306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DCC5170-AA66-D44B-BBE4-BDE3211DB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627864" y="348066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FB6074B-E73E-4149-AA70-3AF06A8A9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441238" y="250345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100D1E-1ABF-3549-BF9E-3092B9806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8079754" y="374745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176B63-B6B1-454C-A6BE-6668688BF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885872" y="323037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04E9EF1-628A-F143-952C-80C31E3E7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544995" y="270517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843611F-EB44-ED4E-9677-D083A778C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623847" y="588146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0A596B0-9317-A743-B866-78D25352C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568381" y="75871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60798EE-329C-6145-9C65-488DEEB51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953911" y="469165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1B2AFB3-58ED-6E4F-B8DA-F0284EDEA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877181" y="594169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1F0A485-7B30-4741-B04C-DD9C2F62D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622981" y="500254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71D178C-26F1-474F-B80E-10564FA82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320759" y="30387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AEE5137-5657-E14A-920B-04507631A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339962" y="264721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1BEF572-17BC-E14C-8A79-347D327B4B66}"/>
                </a:ext>
              </a:extLst>
            </p:cNvPr>
            <p:cNvSpPr txBox="1"/>
            <p:nvPr/>
          </p:nvSpPr>
          <p:spPr>
            <a:xfrm>
              <a:off x="1578496" y="2330983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A2AEB1B-AEDF-7549-9524-AA28DD231E8B}"/>
                </a:ext>
              </a:extLst>
            </p:cNvPr>
            <p:cNvSpPr txBox="1"/>
            <p:nvPr/>
          </p:nvSpPr>
          <p:spPr>
            <a:xfrm>
              <a:off x="2303483" y="2989752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CC9852-E84D-654D-B149-DCF3FEB40B99}"/>
                </a:ext>
              </a:extLst>
            </p:cNvPr>
            <p:cNvSpPr txBox="1"/>
            <p:nvPr/>
          </p:nvSpPr>
          <p:spPr>
            <a:xfrm>
              <a:off x="3026272" y="247368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88D6127-A444-D84E-A73E-96F14BCE7011}"/>
                </a:ext>
              </a:extLst>
            </p:cNvPr>
            <p:cNvSpPr txBox="1"/>
            <p:nvPr/>
          </p:nvSpPr>
          <p:spPr>
            <a:xfrm>
              <a:off x="3757726" y="345091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D2F9CB3-AAF1-1D4F-BEA0-43E3FDAE13D2}"/>
                </a:ext>
              </a:extLst>
            </p:cNvPr>
            <p:cNvSpPr txBox="1"/>
            <p:nvPr/>
          </p:nvSpPr>
          <p:spPr>
            <a:xfrm>
              <a:off x="4480969" y="45838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739F00-3DBF-FD4A-BE9E-487B0A8D1CE5}"/>
                </a:ext>
              </a:extLst>
            </p:cNvPr>
            <p:cNvSpPr txBox="1"/>
            <p:nvPr/>
          </p:nvSpPr>
          <p:spPr>
            <a:xfrm>
              <a:off x="5221043" y="449903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D2B5412-DD4A-4545-9FC3-FBAC2C40B073}"/>
                </a:ext>
              </a:extLst>
            </p:cNvPr>
            <p:cNvSpPr txBox="1"/>
            <p:nvPr/>
          </p:nvSpPr>
          <p:spPr>
            <a:xfrm>
              <a:off x="5943759" y="421274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86F446A-7D39-5F49-8436-0A7E3D450EF7}"/>
                </a:ext>
              </a:extLst>
            </p:cNvPr>
            <p:cNvSpPr txBox="1"/>
            <p:nvPr/>
          </p:nvSpPr>
          <p:spPr>
            <a:xfrm>
              <a:off x="5957755" y="374957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F82B997-4118-194A-B17E-FB13534F3FEC}"/>
                </a:ext>
              </a:extLst>
            </p:cNvPr>
            <p:cNvSpPr txBox="1"/>
            <p:nvPr/>
          </p:nvSpPr>
          <p:spPr>
            <a:xfrm>
              <a:off x="6675271" y="408179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E4592C-A672-8F43-A651-532DEFE747E7}"/>
                </a:ext>
              </a:extLst>
            </p:cNvPr>
            <p:cNvSpPr txBox="1"/>
            <p:nvPr/>
          </p:nvSpPr>
          <p:spPr>
            <a:xfrm>
              <a:off x="7408994" y="303537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E4E45FC-68E6-3A44-8875-D73EC7905626}"/>
                </a:ext>
              </a:extLst>
            </p:cNvPr>
            <p:cNvSpPr txBox="1"/>
            <p:nvPr/>
          </p:nvSpPr>
          <p:spPr>
            <a:xfrm>
              <a:off x="8140401" y="436121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3679CB-828D-F141-A29D-33411DF61271}"/>
                </a:ext>
              </a:extLst>
            </p:cNvPr>
            <p:cNvSpPr txBox="1"/>
            <p:nvPr/>
          </p:nvSpPr>
          <p:spPr>
            <a:xfrm>
              <a:off x="8866890" y="429761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36859ED-E3BC-324D-9E37-7882E2E21C53}"/>
                </a:ext>
              </a:extLst>
            </p:cNvPr>
            <p:cNvSpPr txBox="1"/>
            <p:nvPr/>
          </p:nvSpPr>
          <p:spPr>
            <a:xfrm>
              <a:off x="9602172" y="329946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F8E4359-36DC-0347-984E-2B2E276A7F88}"/>
                </a:ext>
              </a:extLst>
            </p:cNvPr>
            <p:cNvSpPr txBox="1"/>
            <p:nvPr/>
          </p:nvSpPr>
          <p:spPr>
            <a:xfrm>
              <a:off x="10320759" y="95852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1413183-3C3C-6F4E-ABD4-603C3C215173}"/>
                </a:ext>
              </a:extLst>
            </p:cNvPr>
            <p:cNvSpPr txBox="1"/>
            <p:nvPr/>
          </p:nvSpPr>
          <p:spPr>
            <a:xfrm>
              <a:off x="9597131" y="131137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4EB0CAC-F461-F045-B02B-94DBB71ED868}"/>
                </a:ext>
              </a:extLst>
            </p:cNvPr>
            <p:cNvSpPr txBox="1"/>
            <p:nvPr/>
          </p:nvSpPr>
          <p:spPr>
            <a:xfrm>
              <a:off x="6683193" y="11569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75565CC-12FD-8D4B-B4A4-28FD181883ED}"/>
                </a:ext>
              </a:extLst>
            </p:cNvPr>
            <p:cNvSpPr txBox="1"/>
            <p:nvPr/>
          </p:nvSpPr>
          <p:spPr>
            <a:xfrm>
              <a:off x="8885872" y="56377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BF5200F-3D18-8D43-B0E0-C38772A531EB}"/>
                </a:ext>
              </a:extLst>
            </p:cNvPr>
            <p:cNvSpPr txBox="1"/>
            <p:nvPr/>
          </p:nvSpPr>
          <p:spPr>
            <a:xfrm>
              <a:off x="9614039" y="465574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73CB277-1C1A-D74E-BDE5-EB82BDA1E47A}"/>
                </a:ext>
              </a:extLst>
            </p:cNvPr>
            <p:cNvSpPr txBox="1"/>
            <p:nvPr/>
          </p:nvSpPr>
          <p:spPr>
            <a:xfrm>
              <a:off x="10339962" y="229030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5572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701B23-0DB2-CD48-B26C-0BD2A6CBA36D}"/>
              </a:ext>
            </a:extLst>
          </p:cNvPr>
          <p:cNvGrpSpPr/>
          <p:nvPr/>
        </p:nvGrpSpPr>
        <p:grpSpPr>
          <a:xfrm>
            <a:off x="2198580" y="534292"/>
            <a:ext cx="6894911" cy="6089618"/>
            <a:chOff x="2198580" y="534292"/>
            <a:chExt cx="6894911" cy="608961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A264D68-BD00-0244-B7C3-840259303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29" r="11696"/>
            <a:stretch/>
          </p:blipFill>
          <p:spPr>
            <a:xfrm>
              <a:off x="2198580" y="534292"/>
              <a:ext cx="6894911" cy="608961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22297" y="407278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9678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57788" y="505291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63646" y="383346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924732" y="540791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8150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22297" y="231258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6364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954712" y="438721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C7D9E8-89EA-D849-98CD-7E2195BDB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90"/>
          <a:stretch/>
        </p:blipFill>
        <p:spPr>
          <a:xfrm>
            <a:off x="2277255" y="-281553"/>
            <a:ext cx="6716843" cy="7421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AAA9DB-BE11-2E4C-A6B9-F8DBDF00E22A}"/>
              </a:ext>
            </a:extLst>
          </p:cNvPr>
          <p:cNvSpPr txBox="1"/>
          <p:nvPr/>
        </p:nvSpPr>
        <p:spPr>
          <a:xfrm>
            <a:off x="3537678" y="1139252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0689E6-F2E3-BC43-825F-5417086E173E}"/>
              </a:ext>
            </a:extLst>
          </p:cNvPr>
          <p:cNvSpPr txBox="1"/>
          <p:nvPr/>
        </p:nvSpPr>
        <p:spPr>
          <a:xfrm>
            <a:off x="4377127" y="402660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-3.89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9446D-3B80-BE48-B562-17A8625C1C2F}"/>
              </a:ext>
            </a:extLst>
          </p:cNvPr>
          <p:cNvSpPr txBox="1"/>
          <p:nvPr/>
        </p:nvSpPr>
        <p:spPr>
          <a:xfrm>
            <a:off x="5201586" y="4396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-4.38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0E129-35B1-264A-8DBB-1483EDBC1B1A}"/>
              </a:ext>
            </a:extLst>
          </p:cNvPr>
          <p:cNvSpPr txBox="1"/>
          <p:nvPr/>
        </p:nvSpPr>
        <p:spPr>
          <a:xfrm>
            <a:off x="6056025" y="508877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-5.33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72ED2-2ACE-9E4C-81B8-C4B42B6198A9}"/>
              </a:ext>
            </a:extLst>
          </p:cNvPr>
          <p:cNvSpPr txBox="1"/>
          <p:nvPr/>
        </p:nvSpPr>
        <p:spPr>
          <a:xfrm>
            <a:off x="6895472" y="377639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-3.55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43A7B5-1902-BD4F-B36C-790568A8B6EF}"/>
              </a:ext>
            </a:extLst>
          </p:cNvPr>
          <p:cNvSpPr txBox="1"/>
          <p:nvPr/>
        </p:nvSpPr>
        <p:spPr>
          <a:xfrm>
            <a:off x="7749911" y="5438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-5.81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E002E-C7D7-3E40-AF4B-7B7548F1AFEC}"/>
              </a:ext>
            </a:extLst>
          </p:cNvPr>
          <p:cNvSpPr txBox="1"/>
          <p:nvPr/>
        </p:nvSpPr>
        <p:spPr>
          <a:xfrm>
            <a:off x="4379623" y="1697073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-0.75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4CFAF-02CE-F246-9E9F-C4B69438A2EE}"/>
              </a:ext>
            </a:extLst>
          </p:cNvPr>
          <p:cNvSpPr txBox="1"/>
          <p:nvPr/>
        </p:nvSpPr>
        <p:spPr>
          <a:xfrm>
            <a:off x="5206577" y="224622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-1.49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E75AC-5EE2-7547-AD7B-B029D9D213EA}"/>
              </a:ext>
            </a:extLst>
          </p:cNvPr>
          <p:cNvSpPr txBox="1"/>
          <p:nvPr/>
        </p:nvSpPr>
        <p:spPr>
          <a:xfrm>
            <a:off x="6056031" y="2694189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-2.08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E16B48-AEE3-9C41-A5A4-73C916E8CCF5}"/>
              </a:ext>
            </a:extLst>
          </p:cNvPr>
          <p:cNvSpPr txBox="1"/>
          <p:nvPr/>
        </p:nvSpPr>
        <p:spPr>
          <a:xfrm>
            <a:off x="6897971" y="2531797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-1.88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5E275B-ED4A-034D-8CD3-FF124FEC00BD}"/>
              </a:ext>
            </a:extLst>
          </p:cNvPr>
          <p:cNvSpPr txBox="1"/>
          <p:nvPr/>
        </p:nvSpPr>
        <p:spPr>
          <a:xfrm>
            <a:off x="7714932" y="390418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5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53863</TotalTime>
  <Words>1083</Words>
  <Application>Microsoft Macintosh PowerPoint</Application>
  <PresentationFormat>Widescreen</PresentationFormat>
  <Paragraphs>428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183</cp:revision>
  <dcterms:created xsi:type="dcterms:W3CDTF">2021-04-16T23:40:12Z</dcterms:created>
  <dcterms:modified xsi:type="dcterms:W3CDTF">2021-08-30T21:07:58Z</dcterms:modified>
</cp:coreProperties>
</file>

<file path=docProps/thumbnail.jpeg>
</file>